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42" r:id="rId18"/>
    <p:sldId id="452" r:id="rId19"/>
    <p:sldId id="441" r:id="rId20"/>
    <p:sldId id="409" r:id="rId21"/>
    <p:sldId id="412" r:id="rId22"/>
    <p:sldId id="453" r:id="rId23"/>
    <p:sldId id="443" r:id="rId24"/>
    <p:sldId id="454" r:id="rId25"/>
    <p:sldId id="469" r:id="rId26"/>
    <p:sldId id="420" r:id="rId27"/>
    <p:sldId id="455" r:id="rId28"/>
    <p:sldId id="417" r:id="rId29"/>
    <p:sldId id="456" r:id="rId30"/>
    <p:sldId id="424" r:id="rId31"/>
    <p:sldId id="457" r:id="rId32"/>
    <p:sldId id="421" r:id="rId33"/>
    <p:sldId id="458" r:id="rId34"/>
    <p:sldId id="423" r:id="rId35"/>
    <p:sldId id="460" r:id="rId36"/>
    <p:sldId id="459" r:id="rId37"/>
    <p:sldId id="461" r:id="rId38"/>
    <p:sldId id="470" r:id="rId39"/>
    <p:sldId id="462" r:id="rId40"/>
    <p:sldId id="463" r:id="rId41"/>
    <p:sldId id="464" r:id="rId42"/>
    <p:sldId id="471" r:id="rId43"/>
    <p:sldId id="465" r:id="rId44"/>
    <p:sldId id="466" r:id="rId45"/>
    <p:sldId id="467" r:id="rId46"/>
    <p:sldId id="468" r:id="rId47"/>
    <p:sldId id="472" r:id="rId48"/>
    <p:sldId id="473" r:id="rId49"/>
    <p:sldId id="475" r:id="rId50"/>
    <p:sldId id="474" r:id="rId51"/>
    <p:sldId id="476" r:id="rId52"/>
    <p:sldId id="493" r:id="rId53"/>
    <p:sldId id="477" r:id="rId54"/>
    <p:sldId id="479" r:id="rId55"/>
    <p:sldId id="478" r:id="rId56"/>
    <p:sldId id="480" r:id="rId57"/>
    <p:sldId id="481" r:id="rId58"/>
    <p:sldId id="482" r:id="rId59"/>
    <p:sldId id="484" r:id="rId60"/>
    <p:sldId id="486" r:id="rId61"/>
    <p:sldId id="485" r:id="rId62"/>
    <p:sldId id="487" r:id="rId63"/>
    <p:sldId id="488" r:id="rId64"/>
    <p:sldId id="489" r:id="rId65"/>
    <p:sldId id="494" r:id="rId66"/>
    <p:sldId id="490" r:id="rId67"/>
    <p:sldId id="491" r:id="rId68"/>
    <p:sldId id="492" r:id="rId69"/>
    <p:sldId id="496" r:id="rId70"/>
    <p:sldId id="498" r:id="rId71"/>
    <p:sldId id="499" r:id="rId72"/>
    <p:sldId id="500" r:id="rId73"/>
    <p:sldId id="497" r:id="rId74"/>
    <p:sldId id="501" r:id="rId75"/>
    <p:sldId id="502" r:id="rId76"/>
    <p:sldId id="503" r:id="rId77"/>
    <p:sldId id="504" r:id="rId78"/>
    <p:sldId id="506" r:id="rId79"/>
    <p:sldId id="505" r:id="rId80"/>
    <p:sldId id="507" r:id="rId81"/>
    <p:sldId id="495" r:id="rId82"/>
    <p:sldId id="508" r:id="rId83"/>
    <p:sldId id="509" r:id="rId84"/>
    <p:sldId id="510" r:id="rId85"/>
    <p:sldId id="512" r:id="rId86"/>
    <p:sldId id="439" r:id="rId87"/>
    <p:sldId id="440" r:id="rId88"/>
    <p:sldId id="513" r:id="rId89"/>
    <p:sldId id="515" r:id="rId90"/>
    <p:sldId id="511" r:id="rId91"/>
    <p:sldId id="517" r:id="rId92"/>
    <p:sldId id="391" r:id="rId93"/>
    <p:sldId id="516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42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69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70"/>
            <p14:sldId id="462"/>
            <p14:sldId id="463"/>
            <p14:sldId id="464"/>
            <p14:sldId id="471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72"/>
            <p14:sldId id="473"/>
            <p14:sldId id="475"/>
            <p14:sldId id="474"/>
            <p14:sldId id="476"/>
            <p14:sldId id="493"/>
            <p14:sldId id="477"/>
            <p14:sldId id="479"/>
            <p14:sldId id="478"/>
            <p14:sldId id="480"/>
            <p14:sldId id="481"/>
            <p14:sldId id="482"/>
            <p14:sldId id="484"/>
            <p14:sldId id="486"/>
            <p14:sldId id="485"/>
            <p14:sldId id="487"/>
            <p14:sldId id="488"/>
            <p14:sldId id="489"/>
            <p14:sldId id="494"/>
            <p14:sldId id="490"/>
          </p14:sldIdLst>
        </p14:section>
        <p14:section name="Part 3" id="{4526F88D-23E8-E74D-BC44-EB5819096AF5}">
          <p14:sldIdLst>
            <p14:sldId id="491"/>
            <p14:sldId id="492"/>
            <p14:sldId id="496"/>
            <p14:sldId id="498"/>
            <p14:sldId id="499"/>
            <p14:sldId id="500"/>
            <p14:sldId id="497"/>
            <p14:sldId id="501"/>
            <p14:sldId id="502"/>
            <p14:sldId id="503"/>
            <p14:sldId id="504"/>
            <p14:sldId id="506"/>
            <p14:sldId id="505"/>
            <p14:sldId id="507"/>
            <p14:sldId id="495"/>
            <p14:sldId id="508"/>
            <p14:sldId id="509"/>
            <p14:sldId id="510"/>
          </p14:sldIdLst>
        </p14:section>
        <p14:section name="Java" id="{97F06C25-D887-F54D-B5E4-A4778E122B7F}">
          <p14:sldIdLst>
            <p14:sldId id="512"/>
            <p14:sldId id="439"/>
            <p14:sldId id="440"/>
            <p14:sldId id="513"/>
            <p14:sldId id="515"/>
            <p14:sldId id="511"/>
          </p14:sldIdLst>
        </p14:section>
        <p14:section name="Part Next" id="{81FE1622-46E0-F04D-97EB-2DC181B5F863}">
          <p14:sldIdLst>
            <p14:sldId id="517"/>
            <p14:sldId id="391"/>
            <p14:sldId id="516"/>
          </p14:sldIdLst>
        </p14:section>
        <p14:section name="other" id="{29268416-0E75-0B40-A518-5069EF2F4C7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10"/>
    <a:srgbClr val="008000"/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823"/>
  </p:normalViewPr>
  <p:slideViewPr>
    <p:cSldViewPr snapToGrid="0">
      <p:cViewPr varScale="1">
        <p:scale>
          <a:sx n="240" d="100"/>
          <a:sy n="240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CC67-5AF2-80EA-435D-C9A98E74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E1DC3-0379-D055-6C38-BC8E79AA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FD02A-9746-FBA7-C671-08363D262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4B97-7567-685E-5AC6-BB488601F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Does it work?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" y="264942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(Hack + Ikea)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DEA3C-686B-0885-767A-D176C1178FC1}"/>
              </a:ext>
            </a:extLst>
          </p:cNvPr>
          <p:cNvSpPr txBox="1"/>
          <p:nvPr/>
        </p:nvSpPr>
        <p:spPr>
          <a:xfrm>
            <a:off x="534929" y="6263976"/>
            <a:ext cx="100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Editing vs. Writing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9010288" y="3995362"/>
              <a:ext cx="1989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5C3C-C8BF-8418-A148-AC259907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5A9FA-F5C8-9E65-F0B4-6D1C344D28ED}"/>
              </a:ext>
            </a:extLst>
          </p:cNvPr>
          <p:cNvSpPr txBox="1"/>
          <p:nvPr/>
        </p:nvSpPr>
        <p:spPr>
          <a:xfrm>
            <a:off x="4880186" y="346229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97F27-D4B7-0A1E-D36E-661A0AAEFE49}"/>
              </a:ext>
            </a:extLst>
          </p:cNvPr>
          <p:cNvSpPr txBox="1"/>
          <p:nvPr/>
        </p:nvSpPr>
        <p:spPr>
          <a:xfrm>
            <a:off x="3583200" y="1339692"/>
            <a:ext cx="502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        </a:t>
            </a:r>
            <a:r>
              <a:rPr lang="en-US" sz="2800" strike="sngStrike" dirty="0">
                <a:solidFill>
                  <a:srgbClr val="FF0000"/>
                </a:solidFill>
                <a:effectLst/>
              </a:rPr>
              <a:t>too</a:t>
            </a:r>
            <a:r>
              <a:rPr lang="en-US" sz="2800" dirty="0">
                <a:solidFill>
                  <a:srgbClr val="FF0000"/>
                </a:solidFill>
                <a:effectLst/>
              </a:rPr>
              <a:t>         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two           </a:t>
            </a:r>
            <a:r>
              <a:rPr lang="en-US" sz="2800" dirty="0"/>
              <a:t>three.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E81F9-1B8F-C5DE-DAFE-8A902B5FF460}"/>
              </a:ext>
            </a:extLst>
          </p:cNvPr>
          <p:cNvSpPr/>
          <p:nvPr/>
        </p:nvSpPr>
        <p:spPr>
          <a:xfrm>
            <a:off x="3352800" y="1185333"/>
            <a:ext cx="5444067" cy="83820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014640-026C-FFE6-83FF-C64760C89AD8}"/>
              </a:ext>
            </a:extLst>
          </p:cNvPr>
          <p:cNvCxnSpPr/>
          <p:nvPr/>
        </p:nvCxnSpPr>
        <p:spPr>
          <a:xfrm>
            <a:off x="4572000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AC442-DB25-E274-DE7B-F1FC902E2221}"/>
              </a:ext>
            </a:extLst>
          </p:cNvPr>
          <p:cNvCxnSpPr/>
          <p:nvPr/>
        </p:nvCxnSpPr>
        <p:spPr>
          <a:xfrm>
            <a:off x="5884333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C2A7B1-98A3-B56F-F420-6F4EDA6548E1}"/>
              </a:ext>
            </a:extLst>
          </p:cNvPr>
          <p:cNvCxnSpPr/>
          <p:nvPr/>
        </p:nvCxnSpPr>
        <p:spPr>
          <a:xfrm>
            <a:off x="7171267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8E8A0-17C6-C82C-E12A-9323E5CC986F}"/>
              </a:ext>
            </a:extLst>
          </p:cNvPr>
          <p:cNvCxnSpPr/>
          <p:nvPr/>
        </p:nvCxnSpPr>
        <p:spPr>
          <a:xfrm flipV="1">
            <a:off x="3081867" y="2023533"/>
            <a:ext cx="8382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C0936-5E13-715E-6DA9-7F6D04330997}"/>
              </a:ext>
            </a:extLst>
          </p:cNvPr>
          <p:cNvSpPr txBox="1"/>
          <p:nvPr/>
        </p:nvSpPr>
        <p:spPr>
          <a:xfrm>
            <a:off x="2590800" y="3021744"/>
            <a:ext cx="6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076E09-1942-749A-1831-5A89AD84B20D}"/>
              </a:ext>
            </a:extLst>
          </p:cNvPr>
          <p:cNvCxnSpPr>
            <a:cxnSpLocks/>
          </p:cNvCxnSpPr>
          <p:nvPr/>
        </p:nvCxnSpPr>
        <p:spPr>
          <a:xfrm flipH="1" flipV="1">
            <a:off x="7975600" y="2017271"/>
            <a:ext cx="6731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7068F-929E-8520-5A40-8950036097E0}"/>
              </a:ext>
            </a:extLst>
          </p:cNvPr>
          <p:cNvSpPr txBox="1"/>
          <p:nvPr/>
        </p:nvSpPr>
        <p:spPr>
          <a:xfrm>
            <a:off x="8310034" y="3021744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F6FDE-1108-F4A9-02D5-2A3A1ACE3A8E}"/>
              </a:ext>
            </a:extLst>
          </p:cNvPr>
          <p:cNvCxnSpPr>
            <a:cxnSpLocks/>
          </p:cNvCxnSpPr>
          <p:nvPr/>
        </p:nvCxnSpPr>
        <p:spPr>
          <a:xfrm flipV="1">
            <a:off x="5020734" y="2017271"/>
            <a:ext cx="327766" cy="103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684D03-01B9-E894-AFC1-DD4852FA3A75}"/>
              </a:ext>
            </a:extLst>
          </p:cNvPr>
          <p:cNvSpPr txBox="1"/>
          <p:nvPr/>
        </p:nvSpPr>
        <p:spPr>
          <a:xfrm>
            <a:off x="4525085" y="3021744"/>
            <a:ext cx="9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8BB1C-07A9-2BD9-088C-B7711AE9C086}"/>
              </a:ext>
            </a:extLst>
          </p:cNvPr>
          <p:cNvCxnSpPr>
            <a:cxnSpLocks/>
          </p:cNvCxnSpPr>
          <p:nvPr/>
        </p:nvCxnSpPr>
        <p:spPr>
          <a:xfrm flipH="1" flipV="1">
            <a:off x="6501046" y="1993402"/>
            <a:ext cx="183737" cy="10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3B0AC9-6A73-176B-DA4D-71C138C20639}"/>
              </a:ext>
            </a:extLst>
          </p:cNvPr>
          <p:cNvSpPr txBox="1"/>
          <p:nvPr/>
        </p:nvSpPr>
        <p:spPr>
          <a:xfrm>
            <a:off x="6449167" y="302174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Add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83580-2866-E4DF-5F9F-9E406F26A495}"/>
              </a:ext>
            </a:extLst>
          </p:cNvPr>
          <p:cNvCxnSpPr>
            <a:cxnSpLocks/>
          </p:cNvCxnSpPr>
          <p:nvPr/>
        </p:nvCxnSpPr>
        <p:spPr>
          <a:xfrm>
            <a:off x="2379811" y="1185333"/>
            <a:ext cx="947107" cy="3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D94D0-117F-D710-5A0F-BC35FF86B076}"/>
              </a:ext>
            </a:extLst>
          </p:cNvPr>
          <p:cNvSpPr txBox="1"/>
          <p:nvPr/>
        </p:nvSpPr>
        <p:spPr>
          <a:xfrm>
            <a:off x="1664622" y="1000667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381CC-24E0-F215-A104-4F7989F4399F}"/>
              </a:ext>
            </a:extLst>
          </p:cNvPr>
          <p:cNvSpPr txBox="1"/>
          <p:nvPr/>
        </p:nvSpPr>
        <p:spPr>
          <a:xfrm>
            <a:off x="2729236" y="3997617"/>
            <a:ext cx="9166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</a:t>
            </a:r>
            <a:r>
              <a:rPr lang="en-US" i="1" dirty="0">
                <a:solidFill>
                  <a:srgbClr val="8C8C8C"/>
                </a:solidFill>
              </a:rPr>
              <a:t>C</a:t>
            </a:r>
            <a:r>
              <a:rPr lang="en-US" i="1" dirty="0">
                <a:solidFill>
                  <a:srgbClr val="8C8C8C"/>
                </a:solidFill>
                <a:effectLst/>
              </a:rPr>
              <a:t>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9" grpId="0"/>
      <p:bldP spid="22" grpId="0"/>
      <p:bldP spid="25" grpId="0"/>
      <p:bldP spid="28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D25C-3691-3448-7BB0-DE12B32AF0F3}"/>
              </a:ext>
            </a:extLst>
          </p:cNvPr>
          <p:cNvSpPr/>
          <p:nvPr/>
        </p:nvSpPr>
        <p:spPr>
          <a:xfrm>
            <a:off x="2315143" y="1866292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Nov 16th 2024 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B5DB-53FF-595F-3D3F-E22C3FC8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40" y="2352675"/>
            <a:ext cx="628474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61EA0-86E4-F481-12B1-58946DCC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7" y="1376599"/>
            <a:ext cx="7531843" cy="3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2D2B-587B-0D98-477B-9A0AA4D8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D0A9-E1BF-7D55-1F0D-05F4DDCA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2F995F-299A-9D32-EE3C-A36909CA948A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9AC91CA-A1F1-C3C2-D6D7-6D366DE8E401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AC755-FEB6-4B63-58B2-04C2A8F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219FAE-309C-95B6-98D5-0E42D29DA132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C49CD-9098-D5C1-4294-8433790A657C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1860E-2FD0-E83F-3130-41EF3AE22AF0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9AE3F-ED8C-1C0D-7D06-9A561C302745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75750-BBC8-5F95-D86E-27881D3A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5EC0D5-E136-C1AB-E62B-D45E7058F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18759"/>
              </p:ext>
            </p:extLst>
          </p:nvPr>
        </p:nvGraphicFramePr>
        <p:xfrm>
          <a:off x="5084113" y="1231904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4DB508-7843-7040-C55C-B134E7054202}"/>
              </a:ext>
            </a:extLst>
          </p:cNvPr>
          <p:cNvSpPr txBox="1"/>
          <p:nvPr/>
        </p:nvSpPr>
        <p:spPr>
          <a:xfrm>
            <a:off x="7230087" y="1454948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71D2C-0D28-7D69-4623-7E98CF741441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E47B9-276D-6E3B-5C82-AED5009B1173}"/>
              </a:ext>
            </a:extLst>
          </p:cNvPr>
          <p:cNvSpPr txBox="1"/>
          <p:nvPr/>
        </p:nvSpPr>
        <p:spPr>
          <a:xfrm>
            <a:off x="993227" y="3925527"/>
            <a:ext cx="1100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endParaRPr lang="en-US" dirty="0">
              <a:solidFill>
                <a:srgbClr val="080808"/>
              </a:solidFill>
              <a:effectLst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2E115A-7B3F-175D-ECDC-DF32B7C32C99}"/>
              </a:ext>
            </a:extLst>
          </p:cNvPr>
          <p:cNvSpPr/>
          <p:nvPr/>
        </p:nvSpPr>
        <p:spPr>
          <a:xfrm>
            <a:off x="6788653" y="1129862"/>
            <a:ext cx="441434" cy="1019504"/>
          </a:xfrm>
          <a:prstGeom prst="rightBrac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0B0B39-C22F-F54B-467E-F7C42039D076}"/>
              </a:ext>
            </a:extLst>
          </p:cNvPr>
          <p:cNvSpPr txBox="1"/>
          <p:nvPr/>
        </p:nvSpPr>
        <p:spPr>
          <a:xfrm>
            <a:off x="414068" y="2222604"/>
            <a:ext cx="11695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test_create_diff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Orchestrator.get_differences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</a:rPr>
              <a:t>"one too three."</a:t>
            </a:r>
            <a:r>
              <a:rPr lang="en-US" dirty="0">
                <a:solidFill>
                  <a:srgbClr val="080808"/>
                </a:solidFill>
                <a:effectLst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</a:rPr>
              <a:t>"one two 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635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8606-FA76-4C3C-C4D2-25436CA7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4D312E-603B-7B72-9E5A-B2DCEB52FCAC}"/>
              </a:ext>
            </a:extLst>
          </p:cNvPr>
          <p:cNvSpPr/>
          <p:nvPr/>
        </p:nvSpPr>
        <p:spPr>
          <a:xfrm>
            <a:off x="4753392" y="1539765"/>
            <a:ext cx="4516732" cy="27852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BABA6-CDF1-0949-CFE5-AA4D47077D1C}"/>
              </a:ext>
            </a:extLst>
          </p:cNvPr>
          <p:cNvSpPr/>
          <p:nvPr/>
        </p:nvSpPr>
        <p:spPr>
          <a:xfrm>
            <a:off x="3544704" y="1818291"/>
            <a:ext cx="2052055" cy="33633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B647-0288-791F-9CF9-C49C3C29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91FDC-DF38-C4ED-EBEC-C45ECA14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ADBE3-23D8-1D72-6D02-074905E27A5B}"/>
              </a:ext>
            </a:extLst>
          </p:cNvPr>
          <p:cNvSpPr/>
          <p:nvPr/>
        </p:nvSpPr>
        <p:spPr>
          <a:xfrm>
            <a:off x="3502661" y="2086302"/>
            <a:ext cx="5877822" cy="12664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8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653C-151B-2003-D06B-54995C57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CA0DC-B8E5-0EB4-D1ED-A2485814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0DAF3-173F-5664-13C1-EE05DAD0C295}"/>
              </a:ext>
            </a:extLst>
          </p:cNvPr>
          <p:cNvSpPr/>
          <p:nvPr/>
        </p:nvSpPr>
        <p:spPr>
          <a:xfrm>
            <a:off x="3444855" y="3473668"/>
            <a:ext cx="6051242" cy="205439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8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566DE-756D-1C7E-FCFC-E4514A7B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3321934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5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299-DA81-39B8-CE22-3D157DB2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9B1F1-A373-D0F9-D797-AF3F2C4A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-8774467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62296-EFCC-0C9E-CB36-E1451915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1685026"/>
            <a:ext cx="12177179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3EF35-56CA-5021-C803-B98B511740FD}"/>
              </a:ext>
            </a:extLst>
          </p:cNvPr>
          <p:cNvSpPr/>
          <p:nvPr/>
        </p:nvSpPr>
        <p:spPr>
          <a:xfrm>
            <a:off x="1863643" y="4311917"/>
            <a:ext cx="5877127" cy="7834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7D6F1-8187-0D24-F218-E64CE8E8A1AC}"/>
              </a:ext>
            </a:extLst>
          </p:cNvPr>
          <p:cNvSpPr/>
          <p:nvPr/>
        </p:nvSpPr>
        <p:spPr>
          <a:xfrm>
            <a:off x="2961282" y="4311917"/>
            <a:ext cx="157814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CEF8C-CAA2-706D-6C66-107E21776B46}"/>
              </a:ext>
            </a:extLst>
          </p:cNvPr>
          <p:cNvSpPr/>
          <p:nvPr/>
        </p:nvSpPr>
        <p:spPr>
          <a:xfrm>
            <a:off x="4264564" y="4311916"/>
            <a:ext cx="218097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EC89-4893-51CD-87AD-192EE825196A}"/>
              </a:ext>
            </a:extLst>
          </p:cNvPr>
          <p:cNvSpPr/>
          <p:nvPr/>
        </p:nvSpPr>
        <p:spPr>
          <a:xfrm>
            <a:off x="5383596" y="4311915"/>
            <a:ext cx="281480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FF098-5B27-0692-A969-1A7D93A5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66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9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7F31-22CA-5DBC-4321-F4870158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8B6903-C211-17A2-149E-753B5646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22618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7FAE-F438-81BB-1EB6-C9D920F6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5FDBB-EB8B-72C9-157B-2E2F878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928552"/>
            <a:ext cx="11072820" cy="2998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9FFC27-E65E-C688-AE46-518694DF6E64}"/>
              </a:ext>
            </a:extLst>
          </p:cNvPr>
          <p:cNvSpPr/>
          <p:nvPr/>
        </p:nvSpPr>
        <p:spPr>
          <a:xfrm>
            <a:off x="2222938" y="4298731"/>
            <a:ext cx="5407572" cy="48161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272A-9C99-C7B4-4681-FAD8CC39CD47}"/>
              </a:ext>
            </a:extLst>
          </p:cNvPr>
          <p:cNvSpPr/>
          <p:nvPr/>
        </p:nvSpPr>
        <p:spPr>
          <a:xfrm>
            <a:off x="6517504" y="4298732"/>
            <a:ext cx="209117" cy="481612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90716-14D9-8AC4-9886-7A7AB9E9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A70E91-6353-A875-AF70-CB4F06BE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0051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00BC52-0746-7E1B-CED1-01E882583F82}"/>
              </a:ext>
            </a:extLst>
          </p:cNvPr>
          <p:cNvSpPr/>
          <p:nvPr/>
        </p:nvSpPr>
        <p:spPr>
          <a:xfrm>
            <a:off x="885645" y="-682052"/>
            <a:ext cx="11098991" cy="57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C93D-3241-7701-2B5D-67DDE6C6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EABEA-3C69-18AC-B842-B12E6E59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22467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951-244E-80DE-18A0-484EEFF8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5DC0A-C4BD-3F1E-49FB-445A0AAB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685026"/>
            <a:ext cx="11072820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EF0540-6D43-647B-3EB2-9FDDA2943CE8}"/>
              </a:ext>
            </a:extLst>
          </p:cNvPr>
          <p:cNvSpPr/>
          <p:nvPr/>
        </p:nvSpPr>
        <p:spPr>
          <a:xfrm>
            <a:off x="2585772" y="4115147"/>
            <a:ext cx="8664820" cy="6651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2E888-6A95-5456-FB1C-7EDEDD4B6AF0}"/>
              </a:ext>
            </a:extLst>
          </p:cNvPr>
          <p:cNvSpPr/>
          <p:nvPr/>
        </p:nvSpPr>
        <p:spPr>
          <a:xfrm>
            <a:off x="4037728" y="4152938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E8A02-0650-40BC-D1A7-392FFD263613}"/>
              </a:ext>
            </a:extLst>
          </p:cNvPr>
          <p:cNvSpPr/>
          <p:nvPr/>
        </p:nvSpPr>
        <p:spPr>
          <a:xfrm>
            <a:off x="2585772" y="4419155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B02B-78B1-7DE6-7F55-059D4FA9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CCA5-0887-B41D-9800-0F1509AB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10488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A351B6-60A5-A326-0DEA-A915A14F1A22}"/>
              </a:ext>
            </a:extLst>
          </p:cNvPr>
          <p:cNvSpPr/>
          <p:nvPr/>
        </p:nvSpPr>
        <p:spPr>
          <a:xfrm>
            <a:off x="885645" y="-682052"/>
            <a:ext cx="11098991" cy="60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4C-37D0-B7D1-1EDD-6BF85D80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90B64F-0D88-36EF-399B-128348D2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6525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18F56-9653-EB07-AB20-A6E18F6C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37" y="1160644"/>
            <a:ext cx="5892077" cy="4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7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4D24-1074-0454-A852-0B4BF7DB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22C48-78FA-DAD6-6BFE-0BFDB277B117}"/>
              </a:ext>
            </a:extLst>
          </p:cNvPr>
          <p:cNvSpPr/>
          <p:nvPr/>
        </p:nvSpPr>
        <p:spPr>
          <a:xfrm>
            <a:off x="2292664" y="2360183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67EE4-40B2-2AEC-757F-6E1EFF5D0FC1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63C6-FE58-C5E2-974E-7E91E399FC9E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54542-DF98-625B-CC26-3A4278830B30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5744-1FD3-60D1-21A1-24AD9EE6672B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8235-8A32-A464-F4E2-92D72B62434F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78CE3-2046-6DC3-335B-3F935D6B1358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93A32-CCDC-E5EA-2252-5BA8DFE0FF61}"/>
              </a:ext>
            </a:extLst>
          </p:cNvPr>
          <p:cNvSpPr/>
          <p:nvPr/>
        </p:nvSpPr>
        <p:spPr>
          <a:xfrm>
            <a:off x="2292664" y="3301725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11DA-08B9-06F3-74F7-B07CA8C2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0773-321E-BBA9-1258-5A6EC1C1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816D15-A9D6-CF9F-158C-B0A977493182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01BE81A-1F5F-F161-DB77-4F545525B160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57BEB6-8580-4A8E-62AB-69215DC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9556B-9EB2-AFFE-21E0-77B22F20B86F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7C2F1-9C11-840A-4A81-A2B5C904D21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6F0F7-8EB3-08B0-EF6E-CE4EB65E5967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0FCF5-67AD-1233-BB6E-D2BA5E774B9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08A2469-285E-15D1-92EA-661C28EC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248-646F-6165-CB1B-05C1B990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B1270-175A-43A8-6E8C-596F4ED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E881D2-0F22-5AE6-CF23-7A18B95D23B6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2F81787-3391-4529-CBB2-57A4F3083855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AE146F-A6CD-3347-BBCE-80AD24C0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25AED-B1A1-83C4-740A-6D8E4E63DB75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8A94B-AF60-C56A-5216-666FB8996A8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BDD78D-E58E-4B15-8507-1789C3864806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F48B5-F3F9-0295-E224-83370E4B9D0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8255FED-0B98-CB03-A07E-D4D363B5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D9ABF3F-6140-152A-2D0F-1B75B7840E24}"/>
              </a:ext>
            </a:extLst>
          </p:cNvPr>
          <p:cNvSpPr/>
          <p:nvPr/>
        </p:nvSpPr>
        <p:spPr>
          <a:xfrm>
            <a:off x="8488392" y="2196059"/>
            <a:ext cx="2829465" cy="707886"/>
          </a:xfrm>
          <a:custGeom>
            <a:avLst/>
            <a:gdLst>
              <a:gd name="connsiteX0" fmla="*/ 0 w 2829465"/>
              <a:gd name="connsiteY0" fmla="*/ 353943 h 707886"/>
              <a:gd name="connsiteX1" fmla="*/ 1414733 w 2829465"/>
              <a:gd name="connsiteY1" fmla="*/ 0 h 707886"/>
              <a:gd name="connsiteX2" fmla="*/ 2829466 w 2829465"/>
              <a:gd name="connsiteY2" fmla="*/ 353943 h 707886"/>
              <a:gd name="connsiteX3" fmla="*/ 1414733 w 2829465"/>
              <a:gd name="connsiteY3" fmla="*/ 707886 h 707886"/>
              <a:gd name="connsiteX4" fmla="*/ 0 w 2829465"/>
              <a:gd name="connsiteY4" fmla="*/ 35394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465" h="707886" extrusionOk="0">
                <a:moveTo>
                  <a:pt x="0" y="353943"/>
                </a:moveTo>
                <a:cubicBezTo>
                  <a:pt x="-29818" y="140074"/>
                  <a:pt x="616926" y="6182"/>
                  <a:pt x="1414733" y="0"/>
                </a:cubicBezTo>
                <a:cubicBezTo>
                  <a:pt x="2225257" y="6145"/>
                  <a:pt x="2784058" y="159910"/>
                  <a:pt x="2829466" y="353943"/>
                </a:cubicBezTo>
                <a:cubicBezTo>
                  <a:pt x="2759314" y="617927"/>
                  <a:pt x="2180273" y="795188"/>
                  <a:pt x="1414733" y="707886"/>
                </a:cubicBezTo>
                <a:cubicBezTo>
                  <a:pt x="594240" y="686462"/>
                  <a:pt x="33437" y="565396"/>
                  <a:pt x="0" y="353943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46B7-C520-6521-EC57-C5268EC0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5BD0E0-1F95-7AAC-D0EE-6BE6E04C7D21}"/>
              </a:ext>
            </a:extLst>
          </p:cNvPr>
          <p:cNvSpPr txBox="1"/>
          <p:nvPr/>
        </p:nvSpPr>
        <p:spPr>
          <a:xfrm>
            <a:off x="1980169" y="1409637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1BBC6-DA84-1E1D-6BD2-858E505580F8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2E24C3-CD9B-7ED4-FE18-DB3182A66F46}"/>
              </a:ext>
            </a:extLst>
          </p:cNvPr>
          <p:cNvGrpSpPr/>
          <p:nvPr/>
        </p:nvGrpSpPr>
        <p:grpSpPr>
          <a:xfrm>
            <a:off x="8130847" y="1007512"/>
            <a:ext cx="1869747" cy="1633535"/>
            <a:chOff x="8088805" y="1010781"/>
            <a:chExt cx="1869747" cy="16335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D39E0-DD7D-4EA3-D109-F59B043D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830"/>
            <a:stretch/>
          </p:blipFill>
          <p:spPr>
            <a:xfrm>
              <a:off x="8088805" y="1010781"/>
              <a:ext cx="1869747" cy="5867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552CA-9CF6-0722-F6F3-78219660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730"/>
            <a:stretch/>
          </p:blipFill>
          <p:spPr>
            <a:xfrm>
              <a:off x="8088805" y="1555529"/>
              <a:ext cx="1869747" cy="10887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E4F53B-62CD-37AA-4974-09FB2D064652}"/>
              </a:ext>
            </a:extLst>
          </p:cNvPr>
          <p:cNvSpPr txBox="1"/>
          <p:nvPr/>
        </p:nvSpPr>
        <p:spPr>
          <a:xfrm>
            <a:off x="4775195" y="1245565"/>
            <a:ext cx="3048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&lt;b style="color: red"&gt;too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033B3"/>
                </a:solidFill>
                <a:effectLst/>
              </a:rPr>
              <a:t># </a:t>
            </a:r>
            <a:r>
              <a:rPr lang="en-US" sz="700" dirty="0">
                <a:solidFill>
                  <a:srgbClr val="080808"/>
                </a:solidFill>
                <a:effectLst/>
              </a:rPr>
              <a:t>⇓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br>
              <a:rPr lang="en-US" sz="700" dirty="0">
                <a:solidFill>
                  <a:srgbClr val="080808"/>
                </a:solidFill>
                <a:effectLst/>
              </a:rPr>
            </a:br>
            <a:endParaRPr lang="en-US" sz="700" dirty="0">
              <a:solidFill>
                <a:srgbClr val="080808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F14A-1579-CA1D-E251-B735C80C698C}"/>
              </a:ext>
            </a:extLst>
          </p:cNvPr>
          <p:cNvSpPr txBox="1"/>
          <p:nvPr/>
        </p:nvSpPr>
        <p:spPr>
          <a:xfrm>
            <a:off x="430924" y="3872750"/>
            <a:ext cx="1157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7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E889E-41F9-1182-704A-FB4AFF53879E}"/>
              </a:ext>
            </a:extLst>
          </p:cNvPr>
          <p:cNvSpPr txBox="1"/>
          <p:nvPr/>
        </p:nvSpPr>
        <p:spPr>
          <a:xfrm>
            <a:off x="793630" y="612845"/>
            <a:ext cx="1060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784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73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DB1D-E3A1-1A5F-DFB2-A2E8FA41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01EE714-F400-C39F-0B08-45409DBE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1D34-E170-5E39-8BC9-66D47034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531BAEA-69D5-ACD8-9C8E-14924267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8432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25C94-41E2-E18B-484F-B3C88249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427"/>
            <a:ext cx="12171872" cy="1791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0CCF0-8ECF-3356-A0E9-B1BC2DF2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2" y="0"/>
            <a:ext cx="4077878" cy="24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0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7B906-ECDE-5044-5BB8-BF7AB5E4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BB537C3-1D04-2595-AF18-0E4BCE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72416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7EA67D-E14B-D965-6F8A-05B6F2C17803}"/>
              </a:ext>
            </a:extLst>
          </p:cNvPr>
          <p:cNvSpPr/>
          <p:nvPr/>
        </p:nvSpPr>
        <p:spPr>
          <a:xfrm>
            <a:off x="885645" y="-3182112"/>
            <a:ext cx="11098991" cy="857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AED41-2276-185F-19BE-D24B9F101D80}"/>
              </a:ext>
            </a:extLst>
          </p:cNvPr>
          <p:cNvSpPr/>
          <p:nvPr/>
        </p:nvSpPr>
        <p:spPr>
          <a:xfrm>
            <a:off x="6768861" y="5647426"/>
            <a:ext cx="385314" cy="24154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829FC-41A7-62B4-2150-27C2C270CA2D}"/>
              </a:ext>
            </a:extLst>
          </p:cNvPr>
          <p:cNvSpPr/>
          <p:nvPr/>
        </p:nvSpPr>
        <p:spPr>
          <a:xfrm>
            <a:off x="4324709" y="6204938"/>
            <a:ext cx="5512281" cy="38276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DF040-724E-49A5-F641-455A2707A790}"/>
              </a:ext>
            </a:extLst>
          </p:cNvPr>
          <p:cNvSpPr/>
          <p:nvPr/>
        </p:nvSpPr>
        <p:spPr>
          <a:xfrm>
            <a:off x="9471804" y="5888966"/>
            <a:ext cx="1207698" cy="31597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EC0-0429-F13C-E72B-767EE1AD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EFBFAFD-353B-C9DF-292C-12164FB1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85557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5D9FC-E661-F552-CA75-5F763AE2FE79}"/>
              </a:ext>
            </a:extLst>
          </p:cNvPr>
          <p:cNvSpPr/>
          <p:nvPr/>
        </p:nvSpPr>
        <p:spPr>
          <a:xfrm>
            <a:off x="1666756" y="923935"/>
            <a:ext cx="1530769" cy="116881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31EA6-B4C0-C804-465F-0CCBBC8BF2B5}"/>
              </a:ext>
            </a:extLst>
          </p:cNvPr>
          <p:cNvSpPr/>
          <p:nvPr/>
        </p:nvSpPr>
        <p:spPr>
          <a:xfrm>
            <a:off x="7556741" y="1508343"/>
            <a:ext cx="2067464" cy="58440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00B5-0391-2625-5736-2258770C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BC15A38-6927-4003-FB6F-6EEFD9B9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17D015-8EDF-D4D8-4948-1DBA6A59C43F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0FE1B-5EC5-2D0F-B120-E854C8376DE5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ropean watchdog creates Chat GPT ...">
            <a:extLst>
              <a:ext uri="{FF2B5EF4-FFF2-40B4-BE49-F238E27FC236}">
                <a16:creationId xmlns:a16="http://schemas.microsoft.com/office/drawing/2014/main" id="{DCFD0779-7D8D-AB47-C573-D194BE37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-Symbol - Technovation Girls">
            <a:extLst>
              <a:ext uri="{FF2B5EF4-FFF2-40B4-BE49-F238E27FC236}">
                <a16:creationId xmlns:a16="http://schemas.microsoft.com/office/drawing/2014/main" id="{97C686E7-723E-02D5-A749-179D182F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77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E99A73-B160-D509-8DBC-80CB399806C2}"/>
              </a:ext>
            </a:extLst>
          </p:cNvPr>
          <p:cNvSpPr/>
          <p:nvPr/>
        </p:nvSpPr>
        <p:spPr>
          <a:xfrm>
            <a:off x="8474697" y="4251489"/>
            <a:ext cx="2064470" cy="1357459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A046-0826-2732-325D-B2DAE241782C}"/>
              </a:ext>
            </a:extLst>
          </p:cNvPr>
          <p:cNvSpPr txBox="1"/>
          <p:nvPr/>
        </p:nvSpPr>
        <p:spPr>
          <a:xfrm>
            <a:off x="8625527" y="43457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D1439-5178-D558-7043-CB72D6C38349}"/>
              </a:ext>
            </a:extLst>
          </p:cNvPr>
          <p:cNvSpPr txBox="1"/>
          <p:nvPr/>
        </p:nvSpPr>
        <p:spPr>
          <a:xfrm>
            <a:off x="1159497" y="2007909"/>
            <a:ext cx="24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“Please run the tests…”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9C8BAA3-581E-4C4B-32C6-5F0DE448C5E2}"/>
              </a:ext>
            </a:extLst>
          </p:cNvPr>
          <p:cNvSpPr/>
          <p:nvPr/>
        </p:nvSpPr>
        <p:spPr>
          <a:xfrm>
            <a:off x="2705493" y="2526384"/>
            <a:ext cx="2658359" cy="457896"/>
          </a:xfrm>
          <a:custGeom>
            <a:avLst/>
            <a:gdLst>
              <a:gd name="connsiteX0" fmla="*/ 0 w 2658359"/>
              <a:gd name="connsiteY0" fmla="*/ 0 h 457896"/>
              <a:gd name="connsiteX1" fmla="*/ 1461154 w 2658359"/>
              <a:gd name="connsiteY1" fmla="*/ 414779 h 457896"/>
              <a:gd name="connsiteX2" fmla="*/ 2658359 w 2658359"/>
              <a:gd name="connsiteY2" fmla="*/ 424206 h 45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8359" h="457896">
                <a:moveTo>
                  <a:pt x="0" y="0"/>
                </a:moveTo>
                <a:cubicBezTo>
                  <a:pt x="509047" y="172039"/>
                  <a:pt x="1018094" y="344078"/>
                  <a:pt x="1461154" y="414779"/>
                </a:cubicBezTo>
                <a:cubicBezTo>
                  <a:pt x="1904214" y="485480"/>
                  <a:pt x="2281286" y="454843"/>
                  <a:pt x="2658359" y="42420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878D8FD-192A-A66F-3A2C-63A1D59F7180}"/>
              </a:ext>
            </a:extLst>
          </p:cNvPr>
          <p:cNvSpPr/>
          <p:nvPr/>
        </p:nvSpPr>
        <p:spPr>
          <a:xfrm>
            <a:off x="7070103" y="2318766"/>
            <a:ext cx="1677971" cy="556409"/>
          </a:xfrm>
          <a:custGeom>
            <a:avLst/>
            <a:gdLst>
              <a:gd name="connsiteX0" fmla="*/ 0 w 1677971"/>
              <a:gd name="connsiteY0" fmla="*/ 556409 h 556409"/>
              <a:gd name="connsiteX1" fmla="*/ 970961 w 1677971"/>
              <a:gd name="connsiteY1" fmla="*/ 19081 h 556409"/>
              <a:gd name="connsiteX2" fmla="*/ 1677971 w 1677971"/>
              <a:gd name="connsiteY2" fmla="*/ 160483 h 55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971" h="556409">
                <a:moveTo>
                  <a:pt x="0" y="556409"/>
                </a:moveTo>
                <a:cubicBezTo>
                  <a:pt x="345649" y="320739"/>
                  <a:pt x="691299" y="85069"/>
                  <a:pt x="970961" y="19081"/>
                </a:cubicBezTo>
                <a:cubicBezTo>
                  <a:pt x="1250623" y="-46907"/>
                  <a:pt x="1545996" y="72500"/>
                  <a:pt x="1677971" y="160483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0C3738F-87E1-9846-9FA9-7DF5867F9222}"/>
              </a:ext>
            </a:extLst>
          </p:cNvPr>
          <p:cNvSpPr/>
          <p:nvPr/>
        </p:nvSpPr>
        <p:spPr>
          <a:xfrm>
            <a:off x="6749592" y="3723588"/>
            <a:ext cx="1536569" cy="1065228"/>
          </a:xfrm>
          <a:custGeom>
            <a:avLst/>
            <a:gdLst>
              <a:gd name="connsiteX0" fmla="*/ 1536569 w 1536569"/>
              <a:gd name="connsiteY0" fmla="*/ 1065228 h 1065228"/>
              <a:gd name="connsiteX1" fmla="*/ 565608 w 1536569"/>
              <a:gd name="connsiteY1" fmla="*/ 650449 h 1065228"/>
              <a:gd name="connsiteX2" fmla="*/ 0 w 1536569"/>
              <a:gd name="connsiteY2" fmla="*/ 0 h 106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569" h="1065228">
                <a:moveTo>
                  <a:pt x="1536569" y="1065228"/>
                </a:moveTo>
                <a:cubicBezTo>
                  <a:pt x="1179136" y="946607"/>
                  <a:pt x="821703" y="827987"/>
                  <a:pt x="565608" y="650449"/>
                </a:cubicBezTo>
                <a:cubicBezTo>
                  <a:pt x="309513" y="472911"/>
                  <a:pt x="154756" y="23645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66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F02C-1734-7AED-590E-7D4CEB4E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39A9CCE-DFFF-49BE-91A5-F988A35E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E532-5163-49E5-397D-14465339A8DD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9099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1F14-FF7D-C640-F4CA-BC237203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E560B05-E59A-2593-99DF-7E09A977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7923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A3369B-C6F8-631C-94C2-C50D03D6104E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74460-7E85-1F2C-CC71-EE3DE68A482F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1747B-0E35-2A6C-D47E-31786A4CFEC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602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42F7-CDCA-E7AD-498A-461AC51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83D3F7C-6E6B-C33C-D871-0093EB54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105628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BD77D-A749-3817-1E71-AC88E741D032}"/>
              </a:ext>
            </a:extLst>
          </p:cNvPr>
          <p:cNvSpPr/>
          <p:nvPr/>
        </p:nvSpPr>
        <p:spPr>
          <a:xfrm>
            <a:off x="1902426" y="3376919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B669FF-8CEE-CCE2-798A-7BBC6CD9841D}"/>
              </a:ext>
            </a:extLst>
          </p:cNvPr>
          <p:cNvSpPr/>
          <p:nvPr/>
        </p:nvSpPr>
        <p:spPr>
          <a:xfrm>
            <a:off x="1816162" y="5167212"/>
            <a:ext cx="9051519" cy="107256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B0173-DFDA-D745-8462-8085307D647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3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F822D3-1872-44F1-85F6-EC833DC34976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0033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4350-A33B-37A1-10D2-40D6BA81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C92AA-4DD4-2DF9-B794-97A8A8633270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5003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2DD4F-304B-AECD-CB95-0D4AEA3C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62" y="1501475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7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B6F9-5648-C039-9124-DEB2F94D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0EA2B-01BC-88F7-4402-0170E15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30" t="2511" r="7964"/>
          <a:stretch/>
        </p:blipFill>
        <p:spPr>
          <a:xfrm>
            <a:off x="891395" y="2739139"/>
            <a:ext cx="1942018" cy="39889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FB0807-9234-0D14-90C8-CC808A2D01B1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C2C42DD9-EFC3-F175-3867-EC2D5CBB95A8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D1C0E2-F0E8-691E-8D73-6E388BAB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AA9A-8F78-7DA3-F3BE-930B08D0141E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72E27C-17B5-5C92-22D7-A4EEC83FA6A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48EB2-313A-31E3-FB13-A27735CFA943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AB0435-CD23-A432-91B1-04B9E9BC512E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CD16-7615-F82B-8480-F2ACA106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A4D49-4E90-8FB1-16DC-F4B91F89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649"/>
          <a:stretch/>
        </p:blipFill>
        <p:spPr>
          <a:xfrm>
            <a:off x="8208158" y="2925326"/>
            <a:ext cx="3111268" cy="8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26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thon-Symbol - Technovation Girls">
            <a:extLst>
              <a:ext uri="{FF2B5EF4-FFF2-40B4-BE49-F238E27FC236}">
                <a16:creationId xmlns:a16="http://schemas.microsoft.com/office/drawing/2014/main" id="{3681EC3C-D09F-DB5E-A705-C008CA46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5" y="2579015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00F9E7DD-EDB5-525F-6364-F5855C20678C}"/>
              </a:ext>
            </a:extLst>
          </p:cNvPr>
          <p:cNvSpPr/>
          <p:nvPr/>
        </p:nvSpPr>
        <p:spPr>
          <a:xfrm>
            <a:off x="5467546" y="2903455"/>
            <a:ext cx="1018095" cy="1300899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D28362-3946-3054-3B52-009FC9A9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334144" y="2054167"/>
            <a:ext cx="3183296" cy="31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04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648F-DD79-BD24-99DA-13344395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C04B0-1EA8-3D7B-CD2E-91D93766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0"/>
            <a:ext cx="8360229" cy="920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8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3E40-0142-4B34-F514-1E6DED2F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A56B-B850-088B-93BE-9394DCA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-83685263"/>
            <a:ext cx="8360229" cy="92055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77A4A-F198-4856-F2CE-2288BCEA8F1A}"/>
              </a:ext>
            </a:extLst>
          </p:cNvPr>
          <p:cNvSpPr/>
          <p:nvPr/>
        </p:nvSpPr>
        <p:spPr>
          <a:xfrm>
            <a:off x="2478657" y="5727940"/>
            <a:ext cx="2409646" cy="31630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4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6FD32-3739-3078-64C3-1B6E8F68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53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B139E-B9D7-93FA-0A35-BEBCA5D3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5" y="2609490"/>
            <a:ext cx="10273851" cy="16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520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53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8622</TotalTime>
  <Words>1771</Words>
  <Application>Microsoft Macintosh PowerPoint</Application>
  <PresentationFormat>Widescreen</PresentationFormat>
  <Paragraphs>159</Paragraphs>
  <Slides>93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5" baseType="lpstr">
      <vt:lpstr>HeadLineA</vt:lpstr>
      <vt:lpstr>TwitterChirp</vt:lpstr>
      <vt:lpstr>Abadi MT Condensed Light</vt:lpstr>
      <vt:lpstr>Aptos</vt:lpstr>
      <vt:lpstr>Aptos Display</vt:lpstr>
      <vt:lpstr>Arial</vt:lpstr>
      <vt:lpstr>Bradley Hand</vt:lpstr>
      <vt:lpstr>Broadway</vt:lpstr>
      <vt:lpstr>Elephant Pro</vt:lpstr>
      <vt:lpstr>Fira Code</vt:lpstr>
      <vt:lpstr>Ink Free</vt:lpstr>
      <vt:lpstr>Office Theme</vt:lpstr>
      <vt:lpstr>TDD with ChatGPT</vt:lpstr>
      <vt:lpstr>Resources</vt:lpstr>
      <vt:lpstr>Today is  Nov 16th 2024 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Does it work?</vt:lpstr>
      <vt:lpstr>PowerPoint Presentation</vt:lpstr>
      <vt:lpstr>Concept The Wall</vt:lpstr>
      <vt:lpstr>Hackea  (Hack + Ikea)</vt:lpstr>
      <vt:lpstr>Parts  Some  assembly required</vt:lpstr>
      <vt:lpstr>PowerPoint Presentation</vt:lpstr>
      <vt:lpstr>PowerPoint Presentation</vt:lpstr>
      <vt:lpstr>Let’s Write a test</vt:lpstr>
      <vt:lpstr>PowerPoint Presentation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G</vt:lpstr>
      <vt:lpstr># Generative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50</cp:revision>
  <dcterms:created xsi:type="dcterms:W3CDTF">2024-04-01T19:18:34Z</dcterms:created>
  <dcterms:modified xsi:type="dcterms:W3CDTF">2024-11-16T18:48:08Z</dcterms:modified>
</cp:coreProperties>
</file>